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1"/>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4" r:id="rId70"/>
  </p:sldIdLst>
  <p:sldSz cx="12192000" cy="6858000"/>
  <p:notesSz cx="6858000" cy="9144000"/>
  <p:embeddedFontLst>
    <p:embeddedFont>
      <p:font typeface="Average" panose="020B0604020202020204" charset="0"/>
      <p:regular r:id="rId72"/>
    </p:embeddedFont>
    <p:embeddedFont>
      <p:font typeface="Play"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Jodsderechte/SocialSkills_UnrealEngine"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a:solidFill>
                    <a:schemeClr val="dk1"/>
                  </a:solidFill>
                  <a:latin typeface="Arial"/>
                  <a:ea typeface="Arial"/>
                  <a:cs typeface="Arial"/>
                  <a:sym typeface="Arial"/>
                </a:rPr>
                <a:t>Gehört zu einer Map und betrifft alle map spezifischen funktionen</a:t>
              </a:r>
              <a:endParaRPr sz="1300" b="0" i="0" u="none" strike="noStrike" cap="none">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t>
              </a:r>
              <a:r>
                <a:rPr lang="de-DE" sz="1300" b="0" i="0" u="none" strike="noStrike" cap="none" dirty="0" err="1">
                  <a:solidFill>
                    <a:schemeClr val="dk1"/>
                  </a:solidFill>
                  <a:latin typeface="Arial"/>
                  <a:ea typeface="Arial"/>
                  <a:cs typeface="Arial"/>
                  <a:sym typeface="Arial"/>
                </a:rPr>
                <a:t>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 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a:t>
              </a:r>
              <a:r>
                <a:rPr lang="de-DE" sz="1300" b="0" i="0" u="none" strike="noStrike" cap="none" dirty="0" err="1">
                  <a:solidFill>
                    <a:schemeClr val="dk1"/>
                  </a:solidFill>
                  <a:latin typeface="Arial"/>
                  <a:ea typeface="Arial"/>
                  <a:cs typeface="Arial"/>
                  <a:sym typeface="Arial"/>
                </a:rPr>
                <a:t>elemente</a:t>
              </a:r>
              <a:r>
                <a:rPr lang="de-DE" sz="1300" b="0" i="0" u="none" strike="noStrike" cap="none" dirty="0">
                  <a:solidFill>
                    <a:schemeClr val="dk1"/>
                  </a:solidFill>
                  <a:latin typeface="Arial"/>
                  <a:ea typeface="Arial"/>
                  <a:cs typeface="Arial"/>
                  <a:sym typeface="Arial"/>
                </a:rPr>
                <a:t>)</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9"/>
          <p:cNvSpPr txBox="1">
            <a:spLocks noGrp="1"/>
          </p:cNvSpPr>
          <p:nvPr>
            <p:ph type="body" idx="1"/>
          </p:nvPr>
        </p:nvSpPr>
        <p:spPr>
          <a:xfrm>
            <a:off x="5172447" y="4495568"/>
            <a:ext cx="6586915" cy="1905232"/>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11"/>
          <p:cNvSpPr txBox="1">
            <a:spLocks noGrp="1"/>
          </p:cNvSpPr>
          <p:nvPr>
            <p:ph type="body" idx="1"/>
          </p:nvPr>
        </p:nvSpPr>
        <p:spPr>
          <a:xfrm>
            <a:off x="4654294" y="4562856"/>
            <a:ext cx="6903721" cy="1600200"/>
          </a:xfrm>
          <a:prstGeom prst="rect">
            <a:avLst/>
          </a:prstGeom>
          <a:noFill/>
          <a:ln>
            <a:noFill/>
          </a:ln>
        </p:spPr>
        <p:txBody>
          <a:bodyPr spcFirstLastPara="1" wrap="square" lIns="91425" tIns="45700" rIns="91425" bIns="45700" anchor="ctr" anchorCtr="0">
            <a:normAutofit/>
          </a:bodyPr>
          <a:lstStyle/>
          <a:p>
            <a:pPr marL="228600" lvl="0" indent="-88900" algn="l" rtl="0">
              <a:lnSpc>
                <a:spcPct val="90000"/>
              </a:lnSpc>
              <a:spcBef>
                <a:spcPts val="0"/>
              </a:spcBef>
              <a:spcAft>
                <a:spcPts val="0"/>
              </a:spcAft>
              <a:buClr>
                <a:schemeClr val="dk1"/>
              </a:buClr>
              <a:buSzPts val="2200"/>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1588174" y="6134101"/>
            <a:ext cx="588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a:solidFill>
                  <a:schemeClr val="dk1"/>
                </a:solidFill>
                <a:latin typeface="Average"/>
                <a:ea typeface="Average"/>
                <a:cs typeface="Average"/>
                <a:sym typeface="Average"/>
              </a:rPr>
              <a:t>https://dev.epicgames.com/documentation/en-us/unreal-engine/flow-control-in-unreal-engine</a:t>
            </a:r>
            <a:endParaRPr sz="180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a:solidFill>
                  <a:schemeClr val="tx1"/>
                </a:solidFill>
                <a:latin typeface="+mn-lt"/>
                <a:ea typeface="+mn-ea"/>
                <a:cs typeface="+mn-cs"/>
              </a:rPr>
              <a:t>Nutze Collapsed Graphs, um temporäre Struktur in großen Blueprints zu schaffen.</a:t>
            </a:r>
          </a:p>
          <a:p>
            <a:pPr marL="0" indent="0"/>
            <a:r>
              <a:rPr lang="en-US" sz="1500" kern="1200">
                <a:solidFill>
                  <a:schemeClr val="tx1"/>
                </a:solidFill>
                <a:latin typeface="+mn-lt"/>
                <a:ea typeface="+mn-ea"/>
                <a:cs typeface="+mn-cs"/>
              </a:rPr>
              <a:t>Ideal für kleinere Logikbereiche, die nicht als eigenständige Funktion ausgelagert werden müssen!</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323031"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a:solidFill>
                  <a:srgbClr val="FFFFFF"/>
                </a:solidFill>
              </a:rPr>
              <a:t>Einführung in Blueprints</a:t>
            </a:r>
            <a:endParaRPr>
              <a:solidFill>
                <a:srgbClr val="FFFFFF"/>
              </a:solidFill>
            </a:endParaRPr>
          </a:p>
        </p:txBody>
      </p:sp>
      <p:pic>
        <p:nvPicPr>
          <p:cNvPr id="110" name="Google Shape;110;p1"/>
          <p:cNvPicPr preferRelativeResize="0"/>
          <p:nvPr/>
        </p:nvPicPr>
        <p:blipFill rotWithShape="1">
          <a:blip r:embed="rId3">
            <a:alphaModFix/>
          </a:blip>
          <a:srcRect/>
          <a:stretch/>
        </p:blipFill>
        <p:spPr>
          <a:xfrm>
            <a:off x="4053670" y="803867"/>
            <a:ext cx="3682721" cy="36827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err="1">
                <a:solidFill>
                  <a:schemeClr val="tx1"/>
                </a:solidFill>
                <a:latin typeface="+mj-lt"/>
                <a:ea typeface="+mj-ea"/>
                <a:cs typeface="+mj-cs"/>
              </a:rPr>
              <a:t>Neuen</a:t>
            </a:r>
            <a:r>
              <a:rPr lang="en-US" sz="3600" kern="1200" dirty="0">
                <a:solidFill>
                  <a:schemeClr val="tx1"/>
                </a:solidFill>
                <a:latin typeface="+mj-lt"/>
                <a:ea typeface="+mj-ea"/>
                <a:cs typeface="+mj-cs"/>
              </a:rPr>
              <a:t>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Kollisionen</a:t>
            </a:r>
            <a:endParaRPr/>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a:solidFill>
                  <a:schemeClr val="dk2"/>
                </a:solidFill>
              </a:rPr>
              <a:t>Kollisionen</a:t>
            </a:r>
            <a:endParaRPr/>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Bleuprint </a:t>
            </a:r>
            <a:r>
              <a:rPr lang="de-DE" sz="2000" dirty="0" err="1"/>
              <a:t>class</a:t>
            </a:r>
            <a:r>
              <a:rPr lang="de-DE" sz="2000" dirty="0"/>
              <a:t> erstellen (</a:t>
            </a:r>
            <a:r>
              <a:rPr lang="de-DE" sz="2000" dirty="0" err="1"/>
              <a:t>StaticMeshActor</a:t>
            </a:r>
            <a:r>
              <a:rPr lang="de-DE" sz="2000" dirty="0"/>
              <a:t>)</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Aufgabe: Teleporter zu Random Zielzone</a:t>
            </a:r>
            <a:endParaRPr/>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Play"/>
              <a:buNone/>
            </a:pPr>
            <a:r>
              <a:rPr lang="de-DE" sz="4000">
                <a:solidFill>
                  <a:srgbClr val="FFFFFF"/>
                </a:solidFill>
              </a:rPr>
              <a:t>Hinweise: Teleporter zu Random Zielzone</a:t>
            </a:r>
            <a:endParaRPr/>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Random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a:solidFill>
                    <a:schemeClr val="dk1"/>
                  </a:solidFill>
                  <a:latin typeface="Arial"/>
                  <a:ea typeface="Arial"/>
                  <a:cs typeface="Arial"/>
                  <a:sym typeface="Arial"/>
                </a:rPr>
                <a:t>Widgets sind UI-Elemente, die mit Unreal Engine's </a:t>
              </a:r>
              <a:r>
                <a:rPr lang="de-DE" sz="1800" b="1" i="0" u="none" strike="noStrike" cap="none">
                  <a:solidFill>
                    <a:schemeClr val="dk1"/>
                  </a:solidFill>
                  <a:latin typeface="Arial"/>
                  <a:ea typeface="Arial"/>
                  <a:cs typeface="Arial"/>
                  <a:sym typeface="Arial"/>
                </a:rPr>
                <a:t>UMG (Unreal Motion Graphics)</a:t>
              </a:r>
              <a:r>
                <a:rPr lang="de-DE" sz="1800" b="0" i="0" u="none" strike="noStrike" cap="none">
                  <a:solidFill>
                    <a:schemeClr val="dk1"/>
                  </a:solidFill>
                  <a:latin typeface="Arial"/>
                  <a:ea typeface="Arial"/>
                  <a:cs typeface="Arial"/>
                  <a:sym typeface="Arial"/>
                </a:rPr>
                <a:t> erstellt werden.</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a:solidFill>
                    <a:schemeClr val="dk1"/>
                  </a:solidFill>
                  <a:latin typeface="Arial"/>
                  <a:ea typeface="Arial"/>
                  <a:cs typeface="Arial"/>
                  <a:sym typeface="Arial"/>
                </a:rPr>
                <a:t>Ermöglichen die Erstellung von Benutzeroberflächen wie Menüs, HUDs, und Interaktionsfenstern.</a:t>
              </a:r>
              <a:endParaRPr sz="1800" b="0" i="0" u="none" strike="noStrike" cap="none">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HUD (Heads-Up Display):</a:t>
              </a:r>
              <a:r>
                <a:rPr lang="de-DE" sz="1800" b="0" i="0" u="none" strike="noStrike" cap="none">
                  <a:solidFill>
                    <a:schemeClr val="dk1"/>
                  </a:solidFill>
                  <a:latin typeface="Arial"/>
                  <a:ea typeface="Arial"/>
                  <a:cs typeface="Arial"/>
                  <a:sym typeface="Arial"/>
                </a:rPr>
                <a:t> Lebensanzeige, Minimap, Punkteanzeige.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Menüs:</a:t>
              </a:r>
              <a:r>
                <a:rPr lang="de-DE" sz="1800" b="0" i="0" u="none" strike="noStrike" cap="none">
                  <a:solidFill>
                    <a:schemeClr val="dk1"/>
                  </a:solidFill>
                  <a:latin typeface="Arial"/>
                  <a:ea typeface="Arial"/>
                  <a:cs typeface="Arial"/>
                  <a:sym typeface="Arial"/>
                </a:rPr>
                <a:t> Hauptmenü, Einstellungen, Pausenmenü.</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In-Game-Interaktionen:</a:t>
              </a:r>
              <a:r>
                <a:rPr lang="de-DE" sz="1800" b="0" i="0" u="none" strike="noStrike" cap="none">
                  <a:solidFill>
                    <a:schemeClr val="dk1"/>
                  </a:solidFill>
                  <a:latin typeface="Arial"/>
                  <a:ea typeface="Arial"/>
                  <a:cs typeface="Arial"/>
                  <a:sym typeface="Arial"/>
                </a:rPr>
                <a:t> Dialogsysteme, Inventar, Benachrichtigungen.</a:t>
              </a: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a:solidFill>
                  <a:schemeClr val="tx1"/>
                </a:solidFill>
                <a:latin typeface="+mn-lt"/>
                <a:ea typeface="+mn-ea"/>
                <a:cs typeface="+mn-cs"/>
              </a:rPr>
              <a:t>Respository Clonen: </a:t>
            </a:r>
            <a:r>
              <a:rPr lang="en-US" sz="1500" kern="120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https://github.com/Jodsderechte/SocialSkills_UnrealEngine</a:t>
            </a:r>
            <a:endParaRPr lang="en-US" sz="1500" kern="1200">
              <a:solidFill>
                <a:schemeClr val="tx1"/>
              </a:solidFill>
              <a:latin typeface="+mn-lt"/>
              <a:ea typeface="+mn-ea"/>
              <a:cs typeface="+mn-cs"/>
            </a:endParaRPr>
          </a:p>
          <a:p>
            <a:pPr marL="0" indent="0"/>
            <a:r>
              <a:rPr lang="en-US" sz="1500" kern="1200">
                <a:solidFill>
                  <a:schemeClr val="tx1"/>
                </a:solidFill>
                <a:latin typeface="+mn-lt"/>
                <a:ea typeface="+mn-ea"/>
                <a:cs typeface="+mn-cs"/>
              </a:rPr>
              <a:t>SocialSkills_UEBP.uproject Starten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440566"/>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2144729400"/>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39807" y="5885793"/>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a:solidFill>
                  <a:srgbClr val="CACACA"/>
                </a:solidFill>
                <a:latin typeface="Average"/>
                <a:ea typeface="Average"/>
                <a:cs typeface="Average"/>
                <a:sym typeface="Average"/>
              </a:rPr>
              <a:t>https://dev.epicgames.com/documentation/en-us/unreal-engine/valley-of-the-ancient-sample-game-for-unreal-engine</a:t>
            </a:r>
            <a:endParaRPr sz="1600" b="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dirty="0" err="1">
                <a:solidFill>
                  <a:srgbClr val="FFFFFF"/>
                </a:solidFill>
                <a:latin typeface="+mn-lt"/>
                <a:ea typeface="+mn-ea"/>
                <a:cs typeface="+mn-cs"/>
              </a:rPr>
              <a:t>Zeig</a:t>
            </a:r>
            <a:r>
              <a:rPr lang="en-US" sz="3600" kern="1200" dirty="0">
                <a:solidFill>
                  <a:srgbClr val="FFFFFF"/>
                </a:solidFill>
                <a:latin typeface="+mn-lt"/>
                <a:ea typeface="+mn-ea"/>
                <a:cs typeface="+mn-cs"/>
              </a:rPr>
              <a:t> 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https://github.com/Jodsderechte/</a:t>
            </a:r>
          </a:p>
          <a:p>
            <a:r>
              <a:rPr lang="de-DE" sz="2000" dirty="0" err="1">
                <a:solidFill>
                  <a:schemeClr val="bg1"/>
                </a:solidFill>
              </a:rPr>
              <a:t>SocialSkills_UnrealEngine</a:t>
            </a:r>
            <a:endParaRPr lang="de-DE" sz="2000" dirty="0">
              <a:solidFill>
                <a:schemeClr val="bg1"/>
              </a:solidFill>
            </a:endParaRPr>
          </a:p>
        </p:txBody>
      </p:sp>
    </p:spTree>
    <p:extLst>
      <p:ext uri="{BB962C8B-B14F-4D97-AF65-F5344CB8AC3E}">
        <p14:creationId xmlns:p14="http://schemas.microsoft.com/office/powerpoint/2010/main" val="401485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Actor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dirty="0" err="1"/>
                <a:t>Blueprint</a:t>
              </a:r>
              <a:r>
                <a:rPr lang="de-DE" dirty="0"/>
                <a:t> in Unreal Engine ist ein visuelles </a:t>
              </a:r>
              <a:r>
                <a:rPr lang="de-DE"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die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a:t>
              </a:r>
              <a:r>
                <a:rPr lang="de-DE" sz="1400" dirty="0"/>
                <a:t> oder Persona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2255</Words>
  <Application>Microsoft Office PowerPoint</Application>
  <PresentationFormat>Breitbild</PresentationFormat>
  <Paragraphs>248</Paragraphs>
  <Slides>68</Slides>
  <Notes>56</Notes>
  <HiddenSlides>0</HiddenSlides>
  <MMClips>1</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68</vt:i4>
      </vt:variant>
    </vt:vector>
  </HeadingPairs>
  <TitlesOfParts>
    <vt:vector size="75" baseType="lpstr">
      <vt:lpstr>Arial</vt:lpstr>
      <vt:lpstr>Calibri</vt:lpstr>
      <vt:lpstr>Wingdings</vt:lpstr>
      <vt:lpstr>Play</vt:lpstr>
      <vt:lpstr>Average</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Neuen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Random Zielzone</vt:lpstr>
      <vt:lpstr>Hinweise: Teleporter zu Random Zielzone</vt:lpstr>
      <vt:lpstr>Lösung: Teleporter zu Random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38</cp:revision>
  <dcterms:created xsi:type="dcterms:W3CDTF">2024-12-02T13:39:45Z</dcterms:created>
  <dcterms:modified xsi:type="dcterms:W3CDTF">2025-01-03T09:35:15Z</dcterms:modified>
</cp:coreProperties>
</file>